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11"/>
  </p:notesMasterIdLst>
  <p:handoutMasterIdLst>
    <p:handoutMasterId r:id="rId12"/>
  </p:handoutMasterIdLst>
  <p:sldIdLst>
    <p:sldId id="259" r:id="rId2"/>
    <p:sldId id="258" r:id="rId3"/>
    <p:sldId id="260" r:id="rId4"/>
    <p:sldId id="261" r:id="rId5"/>
    <p:sldId id="262" r:id="rId6"/>
    <p:sldId id="263" r:id="rId7"/>
    <p:sldId id="264" r:id="rId8"/>
    <p:sldId id="265" r:id="rId9"/>
    <p:sldId id="266" r:id="rId10"/>
  </p:sldIdLst>
  <p:sldSz cx="12192000" cy="6858000"/>
  <p:notesSz cx="6858000" cy="9144000"/>
  <p:defaultTextStyle>
    <a:defPPr rtl="0">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0" d="100"/>
          <a:sy n="80" d="100"/>
        </p:scale>
        <p:origin x="710" y="19"/>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Čuvar mesta za zaglavlj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Čuvar mesta za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197A1CD-0596-4E8B-871E-3D91B83EB9C7}" type="datetime1">
              <a:rPr lang="sr-Latn-RS" smtClean="0"/>
              <a:t>5.3.2024.</a:t>
            </a:fld>
            <a:endParaRPr lang="en-US" dirty="0"/>
          </a:p>
        </p:txBody>
      </p:sp>
      <p:sp>
        <p:nvSpPr>
          <p:cNvPr id="4" name="Čuvar mesta za podnožj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Čuvar mesta za broj slajd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1E602E8-7778-4840-9C52-CF866E2E76E6}" type="slidenum">
              <a:rPr lang="en-US" smtClean="0"/>
              <a:t>‹#›</a:t>
            </a:fld>
            <a:endParaRPr lang="en-US"/>
          </a:p>
        </p:txBody>
      </p:sp>
    </p:spTree>
    <p:extLst>
      <p:ext uri="{BB962C8B-B14F-4D97-AF65-F5344CB8AC3E}">
        <p14:creationId xmlns:p14="http://schemas.microsoft.com/office/powerpoint/2010/main" val="1330600392"/>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0:06:08.208"/>
    </inkml:context>
    <inkml:brush xml:id="br0">
      <inkml:brushProperty name="width" value="0.05" units="cm"/>
      <inkml:brushProperty name="height" value="0.05" units="cm"/>
      <inkml:brushProperty name="color" value="#E71224"/>
    </inkml:brush>
  </inkml:definitions>
  <inkml:trace contextRef="#ctx0" brushRef="#br0">144 582 24575,'-1'-1'0,"1"-1"0,-1 0 0,1 1 0,-1-1 0,0 0 0,0 1 0,0-1 0,0 1 0,0-1 0,0 1 0,0-1 0,0 1 0,-1 0 0,1 0 0,-2-2 0,-27-19 0,22 17 0,1 0 0,0-1 0,1 0 0,-1 0 0,1 0 0,0 0 0,0-1 0,1 0 0,0 0 0,0-1 0,1 0 0,0 1 0,0-2 0,1 1 0,0 0 0,0 0 0,1-1 0,0 0 0,1 1 0,0-1 0,0 0 0,1 0 0,0 0 0,0 1 0,1-1 0,0 0 0,4-14 0,-1 8 0,0 0 0,0 1 0,2 0 0,-1 0 0,2 1 0,0-1 0,1 2 0,0-1 0,1 1 0,0 0 0,1 0 0,0 2 0,1-1 0,0 1 0,16-11 0,-7 8 0,0 1 0,1 1 0,0 0 0,1 2 0,0 1 0,0 1 0,1 0 0,0 2 0,0 0 0,0 2 0,1 1 0,-1 1 0,48 3 0,-59 0 0,0 1 0,-1 0 0,1 1 0,-1 1 0,0-1 0,0 2 0,0 0 0,-1 0 0,0 1 0,0 0 0,0 0 0,10 13 0,-6-7 0,-1 1 0,0 1 0,-1 0 0,-1 1 0,0 0 0,-1 0 0,8 20 0,-12-16 0,-1-1 0,0 1 0,-2 0 0,0 0 0,-1 1 0,-1-1 0,-1 0 0,-1 1 0,-4 21 0,5-35 0,-2 1 0,1-1 0,-1 0 0,0 0 0,-1 1 0,0-1 0,0-1 0,0 1 0,-1 0 0,0-1 0,0 0 0,-1 0 0,1 0 0,-1 0 0,-1-1 0,1 0 0,-1 0 0,-8 6 0,5-6 0,-1 1 0,0-1 0,0 0 0,0-1 0,-1-1 0,1 1 0,-1-2 0,0 1 0,0-1 0,0-1 0,-20 0 0,-6-2 0,12 0 0,0 1 0,1 2 0,-32 4 0,54-5-17,-29 5 87,-33 2-1,55-7-234,0-1 0,0 0-1,0-1 1,0 1 0,0-2 0,0 1-1,0-2 1,-13-4 0,-3-5-6661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0:06:14.072"/>
    </inkml:context>
    <inkml:brush xml:id="br0">
      <inkml:brushProperty name="width" value="0.05" units="cm"/>
      <inkml:brushProperty name="height" value="0.05" units="cm"/>
      <inkml:brushProperty name="color" value="#E71224"/>
    </inkml:brush>
  </inkml:definitions>
  <inkml:trace contextRef="#ctx0" brushRef="#br0">303 515 24575,'0'-1'0,"-1"0"0,1 0 0,-1-1 0,1 1 0,-1 0 0,0 0 0,1 0 0,-1 0 0,0 0 0,0 0 0,0 0 0,0 0 0,0 1 0,0-1 0,0 0 0,0 0 0,0 1 0,0-1 0,-1 1 0,1-1 0,0 1 0,0-1 0,0 1 0,-1 0 0,1 0 0,0-1 0,-3 1 0,-40-5 0,39 5 0,-8-1 0,-4 1 0,0-2 0,0 0 0,1 0 0,-22-7 0,33 7 0,0 0 0,0 0 0,0-1 0,1 1 0,-1-1 0,1 0 0,-1-1 0,1 1 0,0-1 0,0 1 0,0-1 0,1-1 0,-1 1 0,1 0 0,0-1 0,1 1 0,-4-8 0,-1-6 0,1 0 0,1 0 0,1 0 0,0 0 0,2-1 0,0 0 0,1 1 0,1-1 0,3-31 0,-2 42 0,1-1 0,0 1 0,0 0 0,1 0 0,0 0 0,0 0 0,1 1 0,0-1 0,1 1 0,-1 0 0,1 0 0,1 0 0,-1 1 0,1 0 0,0 0 0,9-6 0,-6 5 0,1 0 0,0 1 0,0 0 0,0 0 0,1 1 0,0 1 0,0 0 0,0 0 0,1 1 0,-1 1 0,14-2 0,-8 3 0,1 1 0,-1 1 0,1 0 0,-1 1 0,0 1 0,27 7 0,-27-5 0,-9-4 0,-1 0 0,0 1 0,0 0 0,0 0 0,0 1 0,0 0 0,0 0 0,-1 0 0,1 1 0,-1 0 0,0 0 0,0 1 0,0 0 0,-1 0 0,0 0 0,8 11 0,-3-1 0,0 1 0,-1 0 0,-1 1 0,-1 0 0,0 0 0,-2 1 0,0 0 0,0 0 0,-2 0 0,0 0 0,-1 1 0,-1-1 0,-1 1 0,-3 30 0,2-44 0,0-1 0,0 0 0,0 1 0,0-1 0,-1 0 0,1 0 0,-1 0 0,0 0 0,-1-1 0,1 1 0,-1 0 0,1-1 0,-1 1 0,0-1 0,0 0 0,-1 0 0,1-1 0,-1 1 0,1 0 0,-1-1 0,0 0 0,0 0 0,-4 1 0,-9 4 0,-1-2 0,0 0 0,0-1 0,-24 2 0,-15 4 0,13-1-1365,24-6-5461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7:05:12.313"/>
    </inkml:context>
    <inkml:brush xml:id="br0">
      <inkml:brushProperty name="width" value="0.05" units="cm"/>
      <inkml:brushProperty name="height" value="0.05" units="cm"/>
      <inkml:brushProperty name="color" value="#E71224"/>
    </inkml:brush>
  </inkml:definitions>
  <inkml:trace contextRef="#ctx0" brushRef="#br0">409 493 24575,'-29'0'0,"0"-1"0,1-1 0,-1-2 0,0-1 0,-29-9 0,45 10 0,1 0 0,0-1 0,1-1 0,0 0 0,-1 0 0,2-1 0,-1-1 0,1 0 0,0 0 0,1-1 0,0 0 0,0 0 0,-12-20 0,14 18 0,0 0 0,0-1 0,2 0 0,-1 0 0,-3-13 0,8 20 0,0 1 0,-1-1 0,2 1 0,-1-1 0,0 0 0,1 1 0,0-1 0,0 0 0,1 1 0,-1-1 0,1 0 0,0 1 0,0-1 0,0 1 0,1-1 0,0 1 0,3-8 0,6-4 0,0 1 0,1 0 0,0 1 0,2 0 0,-1 1 0,28-21 0,-30 27 0,0 0 0,0 1 0,0 0 0,1 1 0,0 1 0,0 0 0,0 0 0,0 1 0,0 0 0,1 1 0,13 0 0,22 0 0,1 2 0,59 9 0,-87-6 0,0 1 0,0 0 0,0 2 0,-1 1 0,0 0 0,-1 1 0,31 18 0,-45-23 0,0 0 0,0 1 0,0-1 0,-1 1 0,1 0 0,-1 0 0,0 0 0,-1 1 0,1 0 0,-1-1 0,1 1 0,-2 0 0,1 1 0,0-1 0,-1 0 0,2 7 0,-3-5 0,0 1 0,0-1 0,-1 1 0,0-1 0,-1 0 0,1 1 0,-1-1 0,-1 0 0,1 1 0,-1-1 0,-1 0 0,-3 9 0,-3 0 0,0 1 0,-1-2 0,-1 0 0,0 0 0,-1 0 0,-1-2 0,0 0 0,0 0 0,-2-1 0,1-1 0,-27 15 0,33-21-136,0-1-1,-1 0 1,1-1-1,-1 0 1,0 0-1,0-1 1,0 0-1,0-1 0,-13 1 1,-1-1-6690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7:05:35.296"/>
    </inkml:context>
    <inkml:brush xml:id="br0">
      <inkml:brushProperty name="width" value="0.05" units="cm"/>
      <inkml:brushProperty name="height" value="0.05" units="cm"/>
      <inkml:brushProperty name="color" value="#E71224"/>
    </inkml:brush>
  </inkml:definitions>
  <inkml:trace contextRef="#ctx0" brushRef="#br0">409 493 24575,'-29'0'0,"0"-1"0,1-1 0,-1-2 0,0-1 0,-29-9 0,45 10 0,1 0 0,0-1 0,1-1 0,0 0 0,-1 0 0,2-1 0,-1-1 0,1 0 0,0 0 0,1-1 0,0 0 0,0 0 0,-12-20 0,14 18 0,0 0 0,0-1 0,2 0 0,-1 0 0,-3-13 0,8 20 0,0 1 0,-1-1 0,2 1 0,-1-1 0,0 0 0,1 1 0,0-1 0,0 0 0,1 1 0,-1-1 0,1 0 0,0 1 0,0-1 0,0 1 0,1-1 0,0 1 0,3-8 0,6-4 0,0 1 0,1 0 0,0 1 0,2 0 0,-1 1 0,28-21 0,-30 27 0,0 0 0,0 1 0,0 0 0,1 1 0,0 1 0,0 0 0,0 0 0,0 1 0,0 0 0,1 1 0,13 0 0,22 0 0,1 2 0,59 9 0,-87-6 0,0 1 0,0 0 0,0 2 0,-1 1 0,0 0 0,-1 1 0,31 18 0,-45-23 0,0 0 0,0 1 0,0-1 0,-1 1 0,1 0 0,-1 0 0,0 0 0,-1 1 0,1 0 0,-1-1 0,1 1 0,-2 0 0,1 1 0,0-1 0,-1 0 0,2 7 0,-3-5 0,0 1 0,0-1 0,-1 1 0,0-1 0,-1 0 0,1 1 0,-1-1 0,-1 0 0,1 1 0,-1-1 0,-1 0 0,-3 9 0,-3 0 0,0 1 0,-1-2 0,-1 0 0,0 0 0,-1 0 0,-1-2 0,0 0 0,0 0 0,-2-1 0,1-1 0,-27 15 0,33-21-136,0-1-1,-1 0 1,1-1-1,-1 0 1,0 0-1,0-1 1,0 0-1,0-1 0,-13 1 1,-1-1-6690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Čuvar mesta za zaglavlj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Čuvar mesta za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593C2F84-20BB-4B12-9785-A3E9FE86425C}" type="datetime1">
              <a:rPr lang="sr-Latn-RS" smtClean="0"/>
              <a:t>5.3.2024.</a:t>
            </a:fld>
            <a:endParaRPr lang="en-US"/>
          </a:p>
        </p:txBody>
      </p:sp>
      <p:sp>
        <p:nvSpPr>
          <p:cNvPr id="4" name="Čuvar mesta za sliku slajd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Čuvar mesta za belešk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sr-latn-rs"/>
              <a:t>Kliknite da biste uredili stilove za tekst mastera</a:t>
            </a:r>
            <a:endParaRPr lang="en-US"/>
          </a:p>
          <a:p>
            <a:pPr lvl="1" rtl="0"/>
            <a:r>
              <a:rPr lang="sr-latn-rs"/>
              <a:t>Drugi nivo</a:t>
            </a:r>
          </a:p>
          <a:p>
            <a:pPr lvl="2" rtl="0"/>
            <a:r>
              <a:rPr lang="sr-latn-rs"/>
              <a:t>Treći nivo</a:t>
            </a:r>
          </a:p>
          <a:p>
            <a:pPr lvl="3" rtl="0"/>
            <a:r>
              <a:rPr lang="sr-latn-rs"/>
              <a:t>Četvrti nivo</a:t>
            </a:r>
          </a:p>
          <a:p>
            <a:pPr lvl="4" rtl="0"/>
            <a:r>
              <a:rPr lang="sr-latn-rs"/>
              <a:t>Peti nivo</a:t>
            </a:r>
            <a:endParaRPr lang="en-US"/>
          </a:p>
        </p:txBody>
      </p:sp>
      <p:sp>
        <p:nvSpPr>
          <p:cNvPr id="6" name="Čuvar mesta za podnožj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Čuvar mesta za broj slajd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86D5CD-F53C-40AA-8F25-6C53AFF44ECB}" type="slidenum">
              <a:rPr lang="en-US" smtClean="0"/>
              <a:t>‹#›</a:t>
            </a:fld>
            <a:endParaRPr lang="en-US"/>
          </a:p>
        </p:txBody>
      </p:sp>
    </p:spTree>
    <p:extLst>
      <p:ext uri="{BB962C8B-B14F-4D97-AF65-F5344CB8AC3E}">
        <p14:creationId xmlns:p14="http://schemas.microsoft.com/office/powerpoint/2010/main" val="289139813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sp>
        <p:nvSpPr>
          <p:cNvPr id="2" name="Naslov 1"/>
          <p:cNvSpPr>
            <a:spLocks noGrp="1"/>
          </p:cNvSpPr>
          <p:nvPr>
            <p:ph type="ctrTitle"/>
          </p:nvPr>
        </p:nvSpPr>
        <p:spPr>
          <a:xfrm>
            <a:off x="1370693" y="1769540"/>
            <a:ext cx="9440034" cy="1828801"/>
          </a:xfrm>
        </p:spPr>
        <p:txBody>
          <a:bodyPr rtlCol="0" anchor="b">
            <a:normAutofit/>
          </a:bodyPr>
          <a:lstStyle>
            <a:lvl1pPr algn="ctr">
              <a:defRPr sz="5400"/>
            </a:lvl1pPr>
          </a:lstStyle>
          <a:p>
            <a:pPr rtl="0"/>
            <a:r>
              <a:rPr lang="en-US"/>
              <a:t>Click to edit Master title style</a:t>
            </a:r>
            <a:endParaRPr lang="en-US" dirty="0"/>
          </a:p>
        </p:txBody>
      </p:sp>
      <p:sp>
        <p:nvSpPr>
          <p:cNvPr id="3" name="Podnaslov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US"/>
              <a:t>Click to edit Master subtitle style</a:t>
            </a:r>
            <a:endParaRPr lang="en-US" dirty="0"/>
          </a:p>
        </p:txBody>
      </p:sp>
      <p:sp>
        <p:nvSpPr>
          <p:cNvPr id="4" name="Čuvar mesta za datum 3"/>
          <p:cNvSpPr>
            <a:spLocks noGrp="1"/>
          </p:cNvSpPr>
          <p:nvPr>
            <p:ph type="dt" sz="half" idx="10"/>
          </p:nvPr>
        </p:nvSpPr>
        <p:spPr/>
        <p:txBody>
          <a:bodyPr rtlCol="0"/>
          <a:lstStyle/>
          <a:p>
            <a:pPr rtl="0"/>
            <a:fld id="{ECCBA039-523B-4D37-B08C-1F0C8AF41B0A}" type="datetime1">
              <a:rPr lang="sr-Latn-RS" smtClean="0"/>
              <a:t>5.3.2024.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ska slika sa natpisom">
    <p:spTree>
      <p:nvGrpSpPr>
        <p:cNvPr id="1" name=""/>
        <p:cNvGrpSpPr/>
        <p:nvPr/>
      </p:nvGrpSpPr>
      <p:grpSpPr>
        <a:xfrm>
          <a:off x="0" y="0"/>
          <a:ext cx="0" cy="0"/>
          <a:chOff x="0" y="0"/>
          <a:chExt cx="0" cy="0"/>
        </a:xfrm>
      </p:grpSpPr>
      <p:pic>
        <p:nvPicPr>
          <p:cNvPr id="16" name="Slika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Naslov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en-US"/>
              <a:t>Click to edit Master title style</a:t>
            </a:r>
            <a:endParaRPr lang="en-US" dirty="0"/>
          </a:p>
        </p:txBody>
      </p:sp>
      <p:sp>
        <p:nvSpPr>
          <p:cNvPr id="3" name="Čuvar mesta za sliku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a:t>Click icon to add picture</a:t>
            </a:r>
            <a:endParaRPr lang="en-US" dirty="0"/>
          </a:p>
        </p:txBody>
      </p:sp>
      <p:sp>
        <p:nvSpPr>
          <p:cNvPr id="4" name="Čuvar mesta za tekst 3"/>
          <p:cNvSpPr>
            <a:spLocks noGrp="1"/>
          </p:cNvSpPr>
          <p:nvPr>
            <p:ph type="body" sz="half" idx="2"/>
          </p:nvPr>
        </p:nvSpPr>
        <p:spPr>
          <a:xfrm>
            <a:off x="913795" y="5247728"/>
            <a:ext cx="10353762" cy="543472"/>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DD42F60E-975C-4974-8ED0-C77F12727920}"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Naslov i natpis">
    <p:spTree>
      <p:nvGrpSpPr>
        <p:cNvPr id="1" name=""/>
        <p:cNvGrpSpPr/>
        <p:nvPr/>
      </p:nvGrpSpPr>
      <p:grpSpPr>
        <a:xfrm>
          <a:off x="0" y="0"/>
          <a:ext cx="0" cy="0"/>
          <a:chOff x="0" y="0"/>
          <a:chExt cx="0" cy="0"/>
        </a:xfrm>
      </p:grpSpPr>
      <p:sp>
        <p:nvSpPr>
          <p:cNvPr id="2" name="Naslov 1"/>
          <p:cNvSpPr>
            <a:spLocks noGrp="1"/>
          </p:cNvSpPr>
          <p:nvPr>
            <p:ph type="title"/>
          </p:nvPr>
        </p:nvSpPr>
        <p:spPr>
          <a:xfrm>
            <a:off x="913795" y="608437"/>
            <a:ext cx="10353762" cy="3534344"/>
          </a:xfrm>
        </p:spPr>
        <p:txBody>
          <a:bodyPr rtlCol="0" anchor="ctr">
            <a:normAutofit/>
          </a:bodyPr>
          <a:lstStyle>
            <a:lvl1pPr>
              <a:defRPr sz="4000"/>
            </a:lvl1pPr>
          </a:lstStyle>
          <a:p>
            <a:pPr rtl="0"/>
            <a:r>
              <a:rPr lang="en-US"/>
              <a:t>Click to edit Master title style</a:t>
            </a:r>
            <a:endParaRPr lang="en-US" dirty="0"/>
          </a:p>
        </p:txBody>
      </p:sp>
      <p:sp>
        <p:nvSpPr>
          <p:cNvPr id="4" name="Čuvar mesta za tekst 3"/>
          <p:cNvSpPr>
            <a:spLocks noGrp="1"/>
          </p:cNvSpPr>
          <p:nvPr>
            <p:ph type="body" sz="half" idx="2"/>
          </p:nvPr>
        </p:nvSpPr>
        <p:spPr>
          <a:xfrm>
            <a:off x="913794" y="4295180"/>
            <a:ext cx="10353763" cy="150182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585387F0-368B-4DA6-BC8E-8ACC6E298977}"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 sa natpisom">
    <p:spTree>
      <p:nvGrpSpPr>
        <p:cNvPr id="1" name=""/>
        <p:cNvGrpSpPr/>
        <p:nvPr/>
      </p:nvGrpSpPr>
      <p:grpSpPr>
        <a:xfrm>
          <a:off x="0" y="0"/>
          <a:ext cx="0" cy="0"/>
          <a:chOff x="0" y="0"/>
          <a:chExt cx="0" cy="0"/>
        </a:xfrm>
      </p:grpSpPr>
      <p:sp>
        <p:nvSpPr>
          <p:cNvPr id="2" name="Naslov 1"/>
          <p:cNvSpPr>
            <a:spLocks noGrp="1"/>
          </p:cNvSpPr>
          <p:nvPr>
            <p:ph type="title"/>
          </p:nvPr>
        </p:nvSpPr>
        <p:spPr>
          <a:xfrm>
            <a:off x="1446212" y="609600"/>
            <a:ext cx="9302752" cy="2992904"/>
          </a:xfrm>
        </p:spPr>
        <p:txBody>
          <a:bodyPr rtlCol="0" anchor="ctr">
            <a:normAutofit/>
          </a:bodyPr>
          <a:lstStyle>
            <a:lvl1pPr>
              <a:defRPr sz="3600"/>
            </a:lvl1pPr>
          </a:lstStyle>
          <a:p>
            <a:pPr rtl="0"/>
            <a:r>
              <a:rPr lang="en-US"/>
              <a:t>Click to edit Master title style</a:t>
            </a:r>
            <a:endParaRPr lang="en-US" dirty="0"/>
          </a:p>
        </p:txBody>
      </p:sp>
      <p:sp>
        <p:nvSpPr>
          <p:cNvPr id="12" name="Čuvar mesta za tekst 3"/>
          <p:cNvSpPr>
            <a:spLocks noGrp="1"/>
          </p:cNvSpPr>
          <p:nvPr>
            <p:ph type="body" sz="half" idx="13"/>
          </p:nvPr>
        </p:nvSpPr>
        <p:spPr>
          <a:xfrm>
            <a:off x="1720644" y="3610032"/>
            <a:ext cx="8752299" cy="532749"/>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4" name="Čuvar mesta za tekst 3"/>
          <p:cNvSpPr>
            <a:spLocks noGrp="1"/>
          </p:cNvSpPr>
          <p:nvPr>
            <p:ph type="body" sz="half" idx="2"/>
          </p:nvPr>
        </p:nvSpPr>
        <p:spPr>
          <a:xfrm>
            <a:off x="913794" y="4304353"/>
            <a:ext cx="10353763" cy="1489496"/>
          </a:xfrm>
        </p:spPr>
        <p:txBody>
          <a:bodyPr rtlCol="0"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02601497-CDAF-4F28-A90F-33D52DA55303}"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
        <p:nvSpPr>
          <p:cNvPr id="11" name="Okvir za tekst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sr-latn-rs" sz="8000">
                <a:solidFill>
                  <a:schemeClr val="tx1"/>
                </a:solidFill>
                <a:effectLst/>
              </a:rPr>
              <a:t>„</a:t>
            </a:r>
          </a:p>
        </p:txBody>
      </p:sp>
      <p:sp>
        <p:nvSpPr>
          <p:cNvPr id="13" name="Okvir za tekst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sr-latn-rs" sz="800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Kartica sa imenom">
    <p:spTree>
      <p:nvGrpSpPr>
        <p:cNvPr id="1" name=""/>
        <p:cNvGrpSpPr/>
        <p:nvPr/>
      </p:nvGrpSpPr>
      <p:grpSpPr>
        <a:xfrm>
          <a:off x="0" y="0"/>
          <a:ext cx="0" cy="0"/>
          <a:chOff x="0" y="0"/>
          <a:chExt cx="0" cy="0"/>
        </a:xfrm>
      </p:grpSpPr>
      <p:sp>
        <p:nvSpPr>
          <p:cNvPr id="2" name="Naslov 1"/>
          <p:cNvSpPr>
            <a:spLocks noGrp="1"/>
          </p:cNvSpPr>
          <p:nvPr>
            <p:ph type="title"/>
          </p:nvPr>
        </p:nvSpPr>
        <p:spPr>
          <a:xfrm>
            <a:off x="913794" y="2126942"/>
            <a:ext cx="10353763" cy="2511835"/>
          </a:xfrm>
        </p:spPr>
        <p:txBody>
          <a:bodyPr rtlCol="0" anchor="b"/>
          <a:lstStyle>
            <a:lvl1pPr>
              <a:defRPr sz="3200"/>
            </a:lvl1pPr>
          </a:lstStyle>
          <a:p>
            <a:pPr rtl="0"/>
            <a:r>
              <a:rPr lang="en-US"/>
              <a:t>Click to edit Master title style</a:t>
            </a:r>
            <a:endParaRPr lang="en-US" dirty="0"/>
          </a:p>
        </p:txBody>
      </p:sp>
      <p:sp>
        <p:nvSpPr>
          <p:cNvPr id="4" name="Čuvar mesta za tekst 3"/>
          <p:cNvSpPr>
            <a:spLocks noGrp="1"/>
          </p:cNvSpPr>
          <p:nvPr>
            <p:ph type="body" sz="half" idx="2"/>
          </p:nvPr>
        </p:nvSpPr>
        <p:spPr>
          <a:xfrm>
            <a:off x="913784" y="4650556"/>
            <a:ext cx="10352199"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576B4D60-E091-4AFB-AF94-AF5CD1B4080F}"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one">
    <p:spTree>
      <p:nvGrpSpPr>
        <p:cNvPr id="1" name=""/>
        <p:cNvGrpSpPr/>
        <p:nvPr/>
      </p:nvGrpSpPr>
      <p:grpSpPr>
        <a:xfrm>
          <a:off x="0" y="0"/>
          <a:ext cx="0" cy="0"/>
          <a:chOff x="0" y="0"/>
          <a:chExt cx="0" cy="0"/>
        </a:xfrm>
      </p:grpSpPr>
      <p:sp>
        <p:nvSpPr>
          <p:cNvPr id="15" name="Naslov 1"/>
          <p:cNvSpPr>
            <a:spLocks noGrp="1"/>
          </p:cNvSpPr>
          <p:nvPr>
            <p:ph type="title"/>
          </p:nvPr>
        </p:nvSpPr>
        <p:spPr>
          <a:xfrm>
            <a:off x="913795" y="609600"/>
            <a:ext cx="10353762" cy="970450"/>
          </a:xfrm>
        </p:spPr>
        <p:txBody>
          <a:bodyPr rtlCol="0"/>
          <a:lstStyle/>
          <a:p>
            <a:pPr rtl="0"/>
            <a:r>
              <a:rPr lang="en-US"/>
              <a:t>Click to edit Master title style</a:t>
            </a:r>
            <a:endParaRPr lang="en-US" dirty="0"/>
          </a:p>
        </p:txBody>
      </p:sp>
      <p:sp>
        <p:nvSpPr>
          <p:cNvPr id="7" name="Čuvar mesta za tekst 2"/>
          <p:cNvSpPr>
            <a:spLocks noGrp="1"/>
          </p:cNvSpPr>
          <p:nvPr>
            <p:ph type="body" idx="1"/>
          </p:nvPr>
        </p:nvSpPr>
        <p:spPr>
          <a:xfrm>
            <a:off x="913795"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8" name="Čuvar mesta za tekst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9" name="Čuvar mesta za tekst 4"/>
          <p:cNvSpPr>
            <a:spLocks noGrp="1"/>
          </p:cNvSpPr>
          <p:nvPr>
            <p:ph type="body" sz="quarter" idx="3"/>
          </p:nvPr>
        </p:nvSpPr>
        <p:spPr>
          <a:xfrm>
            <a:off x="4446711" y="1885949"/>
            <a:ext cx="3300984" cy="764783"/>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10" name="Čuvar mesta za tekst 3"/>
          <p:cNvSpPr>
            <a:spLocks noGrp="1"/>
          </p:cNvSpPr>
          <p:nvPr>
            <p:ph type="body" sz="half" idx="16"/>
          </p:nvPr>
        </p:nvSpPr>
        <p:spPr>
          <a:xfrm>
            <a:off x="444143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11" name="Čuvar mesta za tekst 4"/>
          <p:cNvSpPr>
            <a:spLocks noGrp="1"/>
          </p:cNvSpPr>
          <p:nvPr>
            <p:ph type="body" sz="quarter" idx="13"/>
          </p:nvPr>
        </p:nvSpPr>
        <p:spPr>
          <a:xfrm>
            <a:off x="7966572"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12" name="Čuvar mesta za tekst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3" name="Čuvar mesta za datum 2"/>
          <p:cNvSpPr>
            <a:spLocks noGrp="1"/>
          </p:cNvSpPr>
          <p:nvPr>
            <p:ph type="dt" sz="half" idx="10"/>
          </p:nvPr>
        </p:nvSpPr>
        <p:spPr/>
        <p:txBody>
          <a:bodyPr rtlCol="0"/>
          <a:lstStyle/>
          <a:p>
            <a:pPr rtl="0"/>
            <a:fld id="{10641EE0-EB1E-4BBA-B6D0-B0E6894CD133}" type="datetime1">
              <a:rPr lang="sr-Latn-RS" smtClean="0"/>
              <a:t>5.3.2024.</a:t>
            </a:fld>
            <a:endParaRPr lang="en-US" dirty="0"/>
          </a:p>
        </p:txBody>
      </p:sp>
      <p:sp>
        <p:nvSpPr>
          <p:cNvPr id="4" name="Čuvar mesta za podnožje 3"/>
          <p:cNvSpPr>
            <a:spLocks noGrp="1"/>
          </p:cNvSpPr>
          <p:nvPr>
            <p:ph type="ftr" sz="quarter" idx="11"/>
          </p:nvPr>
        </p:nvSpPr>
        <p:spPr/>
        <p:txBody>
          <a:bodyPr rtlCol="0"/>
          <a:lstStyle/>
          <a:p>
            <a:pPr rtl="0"/>
            <a:endParaRPr lang="en-US" dirty="0"/>
          </a:p>
        </p:txBody>
      </p:sp>
      <p:sp>
        <p:nvSpPr>
          <p:cNvPr id="5" name="Čuvar mesta za broj slajda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one slike">
    <p:spTree>
      <p:nvGrpSpPr>
        <p:cNvPr id="1" name=""/>
        <p:cNvGrpSpPr/>
        <p:nvPr/>
      </p:nvGrpSpPr>
      <p:grpSpPr>
        <a:xfrm>
          <a:off x="0" y="0"/>
          <a:ext cx="0" cy="0"/>
          <a:chOff x="0" y="0"/>
          <a:chExt cx="0" cy="0"/>
        </a:xfrm>
      </p:grpSpPr>
      <p:pic>
        <p:nvPicPr>
          <p:cNvPr id="2" name="Slika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Slika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Slika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Naslov 1"/>
          <p:cNvSpPr>
            <a:spLocks noGrp="1"/>
          </p:cNvSpPr>
          <p:nvPr>
            <p:ph type="title"/>
          </p:nvPr>
        </p:nvSpPr>
        <p:spPr>
          <a:xfrm>
            <a:off x="913794" y="609600"/>
            <a:ext cx="10353763" cy="970450"/>
          </a:xfrm>
        </p:spPr>
        <p:txBody>
          <a:bodyPr rtlCol="0"/>
          <a:lstStyle/>
          <a:p>
            <a:pPr rtl="0"/>
            <a:r>
              <a:rPr lang="en-US"/>
              <a:t>Click to edit Master title style</a:t>
            </a:r>
            <a:endParaRPr lang="en-US" dirty="0"/>
          </a:p>
        </p:txBody>
      </p:sp>
      <p:sp>
        <p:nvSpPr>
          <p:cNvPr id="19" name="Čuvar mesta za tekst 2"/>
          <p:cNvSpPr>
            <a:spLocks noGrp="1"/>
          </p:cNvSpPr>
          <p:nvPr>
            <p:ph type="body" idx="1"/>
          </p:nvPr>
        </p:nvSpPr>
        <p:spPr>
          <a:xfrm>
            <a:off x="913795"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0" name="Čuvar mesta za sliku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21" name="Čuvar mesta za tekst 3"/>
          <p:cNvSpPr>
            <a:spLocks noGrp="1"/>
          </p:cNvSpPr>
          <p:nvPr>
            <p:ph type="body" sz="half" idx="18"/>
          </p:nvPr>
        </p:nvSpPr>
        <p:spPr>
          <a:xfrm>
            <a:off x="913795" y="4572443"/>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22" name="Čuvar mesta za tekst 4"/>
          <p:cNvSpPr>
            <a:spLocks noGrp="1"/>
          </p:cNvSpPr>
          <p:nvPr>
            <p:ph type="body" sz="quarter" idx="3"/>
          </p:nvPr>
        </p:nvSpPr>
        <p:spPr>
          <a:xfrm>
            <a:off x="4442788"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3" name="Čuvar mesta za sliku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24" name="Čuvar mesta za tekst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25" name="Čuvar mesta za tekst 4"/>
          <p:cNvSpPr>
            <a:spLocks noGrp="1"/>
          </p:cNvSpPr>
          <p:nvPr>
            <p:ph type="body" sz="quarter" idx="13"/>
          </p:nvPr>
        </p:nvSpPr>
        <p:spPr>
          <a:xfrm>
            <a:off x="7966697"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6" name="Čuvar mesta za sliku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27" name="Čuvar mesta za tekst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3" name="Čuvar mesta za datum 2"/>
          <p:cNvSpPr>
            <a:spLocks noGrp="1"/>
          </p:cNvSpPr>
          <p:nvPr>
            <p:ph type="dt" sz="half" idx="10"/>
          </p:nvPr>
        </p:nvSpPr>
        <p:spPr/>
        <p:txBody>
          <a:bodyPr rtlCol="0"/>
          <a:lstStyle/>
          <a:p>
            <a:pPr rtl="0"/>
            <a:fld id="{F188D007-871A-4FEF-A1D9-E6E46BDDC964}" type="datetime1">
              <a:rPr lang="sr-Latn-RS" smtClean="0"/>
              <a:t>5.3.2024.</a:t>
            </a:fld>
            <a:endParaRPr lang="en-US" dirty="0"/>
          </a:p>
        </p:txBody>
      </p:sp>
      <p:sp>
        <p:nvSpPr>
          <p:cNvPr id="4" name="Čuvar mesta za podnožje 3"/>
          <p:cNvSpPr>
            <a:spLocks noGrp="1"/>
          </p:cNvSpPr>
          <p:nvPr>
            <p:ph type="ftr" sz="quarter" idx="11"/>
          </p:nvPr>
        </p:nvSpPr>
        <p:spPr/>
        <p:txBody>
          <a:bodyPr rtlCol="0"/>
          <a:lstStyle/>
          <a:p>
            <a:pPr rtl="0"/>
            <a:endParaRPr lang="en-US" dirty="0"/>
          </a:p>
        </p:txBody>
      </p:sp>
      <p:sp>
        <p:nvSpPr>
          <p:cNvPr id="5" name="Čuvar mesta za broj slajda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Naslov i vertikalni tekst">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en-US"/>
              <a:t>Click to edit Master title style</a:t>
            </a:r>
            <a:endParaRPr lang="en-US" dirty="0"/>
          </a:p>
        </p:txBody>
      </p:sp>
      <p:sp>
        <p:nvSpPr>
          <p:cNvPr id="3" name="Čuvar mesta za vertikalni tekst 2"/>
          <p:cNvSpPr>
            <a:spLocks noGrp="1"/>
          </p:cNvSpPr>
          <p:nvPr>
            <p:ph type="body" orient="vert" idx="1"/>
          </p:nvPr>
        </p:nvSpPr>
        <p:spPr/>
        <p:txBody>
          <a:bodyPr vert="eaVert" rtlCol="0" anchor="t"/>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datum 3"/>
          <p:cNvSpPr>
            <a:spLocks noGrp="1"/>
          </p:cNvSpPr>
          <p:nvPr>
            <p:ph type="dt" sz="half" idx="10"/>
          </p:nvPr>
        </p:nvSpPr>
        <p:spPr/>
        <p:txBody>
          <a:bodyPr rtlCol="0"/>
          <a:lstStyle/>
          <a:p>
            <a:pPr rtl="0"/>
            <a:fld id="{A9641D90-E344-40BC-B915-6AB0CE49EA58}" type="datetime1">
              <a:rPr lang="sr-Latn-RS" smtClean="0"/>
              <a:t>5.3.2024.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ni naslov i tekst">
    <p:spTree>
      <p:nvGrpSpPr>
        <p:cNvPr id="1" name=""/>
        <p:cNvGrpSpPr/>
        <p:nvPr/>
      </p:nvGrpSpPr>
      <p:grpSpPr>
        <a:xfrm>
          <a:off x="0" y="0"/>
          <a:ext cx="0" cy="0"/>
          <a:chOff x="0" y="0"/>
          <a:chExt cx="0" cy="0"/>
        </a:xfrm>
      </p:grpSpPr>
      <p:sp>
        <p:nvSpPr>
          <p:cNvPr id="2" name="Vertikalni naslov 1"/>
          <p:cNvSpPr>
            <a:spLocks noGrp="1"/>
          </p:cNvSpPr>
          <p:nvPr>
            <p:ph type="title" orient="vert"/>
          </p:nvPr>
        </p:nvSpPr>
        <p:spPr>
          <a:xfrm>
            <a:off x="8983068" y="609599"/>
            <a:ext cx="2284487" cy="5181601"/>
          </a:xfrm>
        </p:spPr>
        <p:txBody>
          <a:bodyPr vert="eaVert" rtlCol="0"/>
          <a:lstStyle>
            <a:lvl1pPr algn="l">
              <a:defRPr/>
            </a:lvl1pPr>
          </a:lstStyle>
          <a:p>
            <a:pPr rtl="0"/>
            <a:r>
              <a:rPr lang="en-US"/>
              <a:t>Click to edit Master title style</a:t>
            </a:r>
            <a:endParaRPr lang="en-US" dirty="0"/>
          </a:p>
        </p:txBody>
      </p:sp>
      <p:sp>
        <p:nvSpPr>
          <p:cNvPr id="3" name="Čuvar mesta za vertikalni tekst 2"/>
          <p:cNvSpPr>
            <a:spLocks noGrp="1"/>
          </p:cNvSpPr>
          <p:nvPr>
            <p:ph type="body" orient="vert" idx="1"/>
          </p:nvPr>
        </p:nvSpPr>
        <p:spPr>
          <a:xfrm>
            <a:off x="913796" y="609599"/>
            <a:ext cx="7916872" cy="5181601"/>
          </a:xfrm>
        </p:spPr>
        <p:txBody>
          <a:bodyPr vert="eaVert" rtlCol="0" anchor="t"/>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datum 3"/>
          <p:cNvSpPr>
            <a:spLocks noGrp="1"/>
          </p:cNvSpPr>
          <p:nvPr>
            <p:ph type="dt" sz="half" idx="10"/>
          </p:nvPr>
        </p:nvSpPr>
        <p:spPr/>
        <p:txBody>
          <a:bodyPr rtlCol="0"/>
          <a:lstStyle/>
          <a:p>
            <a:pPr rtl="0"/>
            <a:fld id="{39E7C158-8B7A-4257-B3B2-A29A43D705F8}" type="datetime1">
              <a:rPr lang="sr-Latn-RS" smtClean="0"/>
              <a:t>5.3.2024.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en-US"/>
              <a:t>Click to edit Master title style</a:t>
            </a:r>
            <a:endParaRPr lang="en-US" dirty="0"/>
          </a:p>
        </p:txBody>
      </p:sp>
      <p:sp>
        <p:nvSpPr>
          <p:cNvPr id="3" name="Čuvar mesta za sadržaj 2"/>
          <p:cNvSpPr>
            <a:spLocks noGrp="1"/>
          </p:cNvSpPr>
          <p:nvPr>
            <p:ph idx="1"/>
          </p:nvPr>
        </p:nvSpPr>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datum 3"/>
          <p:cNvSpPr>
            <a:spLocks noGrp="1"/>
          </p:cNvSpPr>
          <p:nvPr>
            <p:ph type="dt" sz="half" idx="10"/>
          </p:nvPr>
        </p:nvSpPr>
        <p:spPr/>
        <p:txBody>
          <a:bodyPr rtlCol="0"/>
          <a:lstStyle/>
          <a:p>
            <a:pPr rtl="0"/>
            <a:fld id="{5ACEAF4D-B3B7-4544-A9F0-8ACFFA14A0F6}" type="datetime1">
              <a:rPr lang="sr-Latn-RS" smtClean="0"/>
              <a:t>5.3.2024.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aglavlje odeljka">
    <p:spTree>
      <p:nvGrpSpPr>
        <p:cNvPr id="1" name=""/>
        <p:cNvGrpSpPr/>
        <p:nvPr/>
      </p:nvGrpSpPr>
      <p:grpSpPr>
        <a:xfrm>
          <a:off x="0" y="0"/>
          <a:ext cx="0" cy="0"/>
          <a:chOff x="0" y="0"/>
          <a:chExt cx="0" cy="0"/>
        </a:xfrm>
      </p:grpSpPr>
      <p:sp>
        <p:nvSpPr>
          <p:cNvPr id="2" name="Naslov 1"/>
          <p:cNvSpPr>
            <a:spLocks noGrp="1"/>
          </p:cNvSpPr>
          <p:nvPr>
            <p:ph type="title"/>
          </p:nvPr>
        </p:nvSpPr>
        <p:spPr>
          <a:xfrm>
            <a:off x="1295401" y="1761067"/>
            <a:ext cx="9590550" cy="1828813"/>
          </a:xfrm>
        </p:spPr>
        <p:txBody>
          <a:bodyPr rtlCol="0" anchor="b"/>
          <a:lstStyle>
            <a:lvl1pPr algn="ctr">
              <a:defRPr sz="4000" b="0" cap="none"/>
            </a:lvl1pPr>
          </a:lstStyle>
          <a:p>
            <a:pPr rtl="0"/>
            <a:r>
              <a:rPr lang="en-US"/>
              <a:t>Click to edit Master title style</a:t>
            </a:r>
            <a:endParaRPr lang="en-US" dirty="0"/>
          </a:p>
        </p:txBody>
      </p:sp>
      <p:sp>
        <p:nvSpPr>
          <p:cNvPr id="3" name="Čuvar mesta za tekst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a:t>Click to edit Master text styles</a:t>
            </a:r>
          </a:p>
        </p:txBody>
      </p:sp>
      <p:sp>
        <p:nvSpPr>
          <p:cNvPr id="4" name="Čuvar mesta za datum 3"/>
          <p:cNvSpPr>
            <a:spLocks noGrp="1"/>
          </p:cNvSpPr>
          <p:nvPr>
            <p:ph type="dt" sz="half" idx="10"/>
          </p:nvPr>
        </p:nvSpPr>
        <p:spPr/>
        <p:txBody>
          <a:bodyPr rtlCol="0"/>
          <a:lstStyle/>
          <a:p>
            <a:pPr rtl="0"/>
            <a:fld id="{5F287811-280A-42BD-A2E1-A7C768472567}" type="datetime1">
              <a:rPr lang="sr-Latn-RS" smtClean="0"/>
              <a:t>5.3.2024.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sp>
        <p:nvSpPr>
          <p:cNvPr id="2" name="Naslov 1"/>
          <p:cNvSpPr>
            <a:spLocks noGrp="1"/>
          </p:cNvSpPr>
          <p:nvPr>
            <p:ph type="title"/>
          </p:nvPr>
        </p:nvSpPr>
        <p:spPr>
          <a:xfrm>
            <a:off x="913795" y="609600"/>
            <a:ext cx="10353762" cy="1261872"/>
          </a:xfrm>
        </p:spPr>
        <p:txBody>
          <a:bodyPr rtlCol="0"/>
          <a:lstStyle/>
          <a:p>
            <a:pPr rtl="0"/>
            <a:r>
              <a:rPr lang="en-US"/>
              <a:t>Click to edit Master title style</a:t>
            </a:r>
            <a:endParaRPr lang="en-US" dirty="0"/>
          </a:p>
        </p:txBody>
      </p:sp>
      <p:sp>
        <p:nvSpPr>
          <p:cNvPr id="3" name="Čuvar mesta za sadržaj 2"/>
          <p:cNvSpPr>
            <a:spLocks noGrp="1"/>
          </p:cNvSpPr>
          <p:nvPr>
            <p:ph sz="half" idx="1"/>
          </p:nvPr>
        </p:nvSpPr>
        <p:spPr>
          <a:xfrm>
            <a:off x="913795" y="2076450"/>
            <a:ext cx="4856841" cy="3622671"/>
          </a:xfrm>
        </p:spPr>
        <p:txBody>
          <a:bodyPr rtlCol="0" anchor="t">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sadržaj 3"/>
          <p:cNvSpPr>
            <a:spLocks noGrp="1"/>
          </p:cNvSpPr>
          <p:nvPr>
            <p:ph sz="half" idx="2"/>
          </p:nvPr>
        </p:nvSpPr>
        <p:spPr>
          <a:xfrm>
            <a:off x="6410716" y="2076451"/>
            <a:ext cx="4856841" cy="3622672"/>
          </a:xfrm>
        </p:spPr>
        <p:txBody>
          <a:bodyPr rtlCol="0" anchor="t">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5" name="Čuvar mesta za datum 4"/>
          <p:cNvSpPr>
            <a:spLocks noGrp="1"/>
          </p:cNvSpPr>
          <p:nvPr>
            <p:ph type="dt" sz="half" idx="10"/>
          </p:nvPr>
        </p:nvSpPr>
        <p:spPr/>
        <p:txBody>
          <a:bodyPr rtlCol="0"/>
          <a:lstStyle/>
          <a:p>
            <a:pPr rtl="0"/>
            <a:fld id="{5893219D-83F2-4973-85FF-6A839170A188}"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eđenje">
    <p:spTree>
      <p:nvGrpSpPr>
        <p:cNvPr id="1" name=""/>
        <p:cNvGrpSpPr/>
        <p:nvPr/>
      </p:nvGrpSpPr>
      <p:grpSpPr>
        <a:xfrm>
          <a:off x="0" y="0"/>
          <a:ext cx="0" cy="0"/>
          <a:chOff x="0" y="0"/>
          <a:chExt cx="0" cy="0"/>
        </a:xfrm>
      </p:grpSpPr>
      <p:pic>
        <p:nvPicPr>
          <p:cNvPr id="20" name="Slika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Slika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Naslov 1"/>
          <p:cNvSpPr>
            <a:spLocks noGrp="1"/>
          </p:cNvSpPr>
          <p:nvPr>
            <p:ph type="title"/>
          </p:nvPr>
        </p:nvSpPr>
        <p:spPr>
          <a:xfrm>
            <a:off x="913795" y="609600"/>
            <a:ext cx="10353762" cy="970450"/>
          </a:xfrm>
        </p:spPr>
        <p:txBody>
          <a:bodyPr rtlCol="0">
            <a:normAutofit/>
          </a:bodyPr>
          <a:lstStyle>
            <a:lvl1pPr>
              <a:defRPr sz="4400"/>
            </a:lvl1pPr>
          </a:lstStyle>
          <a:p>
            <a:pPr rtl="0"/>
            <a:r>
              <a:rPr lang="en-US"/>
              <a:t>Click to edit Master title style</a:t>
            </a:r>
            <a:endParaRPr lang="en-US" dirty="0"/>
          </a:p>
        </p:txBody>
      </p:sp>
      <p:sp>
        <p:nvSpPr>
          <p:cNvPr id="3" name="Čuvar mesta za tekst 2"/>
          <p:cNvSpPr>
            <a:spLocks noGrp="1"/>
          </p:cNvSpPr>
          <p:nvPr>
            <p:ph type="body" idx="1"/>
          </p:nvPr>
        </p:nvSpPr>
        <p:spPr>
          <a:xfrm>
            <a:off x="1046013" y="1855153"/>
            <a:ext cx="4764764" cy="692494"/>
          </a:xfrm>
        </p:spPr>
        <p:txBody>
          <a:bodyPr rtlCol="0" anchor="b">
            <a:noAutofit/>
          </a:bodyPr>
          <a:lstStyle>
            <a:lvl1pPr marL="0" indent="0" algn="ctr">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Čuvar mesta za sadržaj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sr-latn-rs"/>
          </a:p>
        </p:txBody>
      </p:sp>
      <p:sp>
        <p:nvSpPr>
          <p:cNvPr id="5" name="Čuvar mesta za tekst 4"/>
          <p:cNvSpPr>
            <a:spLocks noGrp="1"/>
          </p:cNvSpPr>
          <p:nvPr>
            <p:ph type="body" sz="quarter" idx="3"/>
          </p:nvPr>
        </p:nvSpPr>
        <p:spPr>
          <a:xfrm>
            <a:off x="6363166" y="1855152"/>
            <a:ext cx="4779582" cy="692495"/>
          </a:xfrm>
        </p:spPr>
        <p:txBody>
          <a:bodyPr rtlCol="0" anchor="b">
            <a:noAutofit/>
          </a:bodyPr>
          <a:lstStyle>
            <a:lvl1pPr marL="0" indent="0" algn="ctr">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6" name="Čuvar mesta za sadržaj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sr-latn-rs"/>
          </a:p>
        </p:txBody>
      </p:sp>
      <p:sp>
        <p:nvSpPr>
          <p:cNvPr id="7" name="Čuvar mesta za datum 6"/>
          <p:cNvSpPr>
            <a:spLocks noGrp="1"/>
          </p:cNvSpPr>
          <p:nvPr>
            <p:ph type="dt" sz="half" idx="10"/>
          </p:nvPr>
        </p:nvSpPr>
        <p:spPr/>
        <p:txBody>
          <a:bodyPr rtlCol="0"/>
          <a:lstStyle/>
          <a:p>
            <a:pPr rtl="0"/>
            <a:fld id="{DFFB9E00-253C-4C82-B241-7FEA20A55795}" type="datetime1">
              <a:rPr lang="sr-Latn-RS" smtClean="0"/>
              <a:t>5.3.2024.</a:t>
            </a:fld>
            <a:endParaRPr lang="en-US" dirty="0"/>
          </a:p>
        </p:txBody>
      </p:sp>
      <p:sp>
        <p:nvSpPr>
          <p:cNvPr id="8" name="Čuvar mesta za podnožje 7"/>
          <p:cNvSpPr>
            <a:spLocks noGrp="1"/>
          </p:cNvSpPr>
          <p:nvPr>
            <p:ph type="ftr" sz="quarter" idx="11"/>
          </p:nvPr>
        </p:nvSpPr>
        <p:spPr/>
        <p:txBody>
          <a:bodyPr rtlCol="0"/>
          <a:lstStyle/>
          <a:p>
            <a:pPr rtl="0"/>
            <a:endParaRPr lang="en-US" dirty="0"/>
          </a:p>
        </p:txBody>
      </p:sp>
      <p:sp>
        <p:nvSpPr>
          <p:cNvPr id="9" name="Čuvar mesta za broj slajda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amo naslov">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en-US"/>
              <a:t>Click to edit Master title style</a:t>
            </a:r>
            <a:endParaRPr lang="en-US" dirty="0"/>
          </a:p>
        </p:txBody>
      </p:sp>
      <p:sp>
        <p:nvSpPr>
          <p:cNvPr id="3" name="Čuvar mesta za datum 2"/>
          <p:cNvSpPr>
            <a:spLocks noGrp="1"/>
          </p:cNvSpPr>
          <p:nvPr>
            <p:ph type="dt" sz="half" idx="10"/>
          </p:nvPr>
        </p:nvSpPr>
        <p:spPr/>
        <p:txBody>
          <a:bodyPr rtlCol="0"/>
          <a:lstStyle/>
          <a:p>
            <a:pPr rtl="0"/>
            <a:fld id="{6B650F9A-158B-499E-9D00-D7C3B9E3625C}" type="datetime1">
              <a:rPr lang="sr-Latn-RS" smtClean="0"/>
              <a:t>5.3.2024.</a:t>
            </a:fld>
            <a:endParaRPr lang="en-US" dirty="0"/>
          </a:p>
        </p:txBody>
      </p:sp>
      <p:sp>
        <p:nvSpPr>
          <p:cNvPr id="4" name="Čuvar mesta za podnožje 3"/>
          <p:cNvSpPr>
            <a:spLocks noGrp="1"/>
          </p:cNvSpPr>
          <p:nvPr>
            <p:ph type="ftr" sz="quarter" idx="11"/>
          </p:nvPr>
        </p:nvSpPr>
        <p:spPr/>
        <p:txBody>
          <a:bodyPr rtlCol="0"/>
          <a:lstStyle/>
          <a:p>
            <a:pPr rtl="0"/>
            <a:endParaRPr lang="en-US" dirty="0"/>
          </a:p>
        </p:txBody>
      </p:sp>
      <p:sp>
        <p:nvSpPr>
          <p:cNvPr id="5" name="Čuvar mesta za broj slajda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azno">
    <p:spTree>
      <p:nvGrpSpPr>
        <p:cNvPr id="1" name=""/>
        <p:cNvGrpSpPr/>
        <p:nvPr/>
      </p:nvGrpSpPr>
      <p:grpSpPr>
        <a:xfrm>
          <a:off x="0" y="0"/>
          <a:ext cx="0" cy="0"/>
          <a:chOff x="0" y="0"/>
          <a:chExt cx="0" cy="0"/>
        </a:xfrm>
      </p:grpSpPr>
      <p:sp>
        <p:nvSpPr>
          <p:cNvPr id="2" name="Čuvar mesta za datum 1"/>
          <p:cNvSpPr>
            <a:spLocks noGrp="1"/>
          </p:cNvSpPr>
          <p:nvPr>
            <p:ph type="dt" sz="half" idx="10"/>
          </p:nvPr>
        </p:nvSpPr>
        <p:spPr/>
        <p:txBody>
          <a:bodyPr rtlCol="0"/>
          <a:lstStyle/>
          <a:p>
            <a:pPr rtl="0"/>
            <a:fld id="{A5A8DCEB-C3B9-47F8-A3D2-B0F3263D7974}" type="datetime1">
              <a:rPr lang="sr-Latn-RS" smtClean="0"/>
              <a:t>5.3.2024.</a:t>
            </a:fld>
            <a:endParaRPr lang="en-US" dirty="0"/>
          </a:p>
        </p:txBody>
      </p:sp>
      <p:sp>
        <p:nvSpPr>
          <p:cNvPr id="3" name="Čuvar mesta za podnožje 2"/>
          <p:cNvSpPr>
            <a:spLocks noGrp="1"/>
          </p:cNvSpPr>
          <p:nvPr>
            <p:ph type="ftr" sz="quarter" idx="11"/>
          </p:nvPr>
        </p:nvSpPr>
        <p:spPr/>
        <p:txBody>
          <a:bodyPr rtlCol="0"/>
          <a:lstStyle/>
          <a:p>
            <a:pPr rtl="0"/>
            <a:endParaRPr lang="en-US" dirty="0"/>
          </a:p>
        </p:txBody>
      </p:sp>
      <p:sp>
        <p:nvSpPr>
          <p:cNvPr id="4" name="Čuvar mesta za broj slajda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Sadržaj sa natpisom">
    <p:spTree>
      <p:nvGrpSpPr>
        <p:cNvPr id="1" name=""/>
        <p:cNvGrpSpPr/>
        <p:nvPr/>
      </p:nvGrpSpPr>
      <p:grpSpPr>
        <a:xfrm>
          <a:off x="0" y="0"/>
          <a:ext cx="0" cy="0"/>
          <a:chOff x="0" y="0"/>
          <a:chExt cx="0" cy="0"/>
        </a:xfrm>
      </p:grpSpPr>
      <p:sp>
        <p:nvSpPr>
          <p:cNvPr id="2" name="Naslov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en-US"/>
              <a:t>Click to edit Master title style</a:t>
            </a:r>
            <a:endParaRPr lang="en-US" dirty="0"/>
          </a:p>
        </p:txBody>
      </p:sp>
      <p:sp>
        <p:nvSpPr>
          <p:cNvPr id="3" name="Čuvar mesta za sadržaj 2"/>
          <p:cNvSpPr>
            <a:spLocks noGrp="1"/>
          </p:cNvSpPr>
          <p:nvPr>
            <p:ph idx="1"/>
          </p:nvPr>
        </p:nvSpPr>
        <p:spPr>
          <a:xfrm>
            <a:off x="4855633" y="609600"/>
            <a:ext cx="6411924" cy="5080001"/>
          </a:xfrm>
        </p:spPr>
        <p:txBody>
          <a:bodyPr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tekst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ED1DE2FB-E7C7-4DD2-A007-3E2979DBA659}"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Slika sa natpisom">
    <p:spTree>
      <p:nvGrpSpPr>
        <p:cNvPr id="1" name=""/>
        <p:cNvGrpSpPr/>
        <p:nvPr/>
      </p:nvGrpSpPr>
      <p:grpSpPr>
        <a:xfrm>
          <a:off x="0" y="0"/>
          <a:ext cx="0" cy="0"/>
          <a:chOff x="0" y="0"/>
          <a:chExt cx="0" cy="0"/>
        </a:xfrm>
      </p:grpSpPr>
      <p:pic>
        <p:nvPicPr>
          <p:cNvPr id="22" name="Slika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Naslov 1"/>
          <p:cNvSpPr>
            <a:spLocks noGrp="1"/>
          </p:cNvSpPr>
          <p:nvPr>
            <p:ph type="title"/>
          </p:nvPr>
        </p:nvSpPr>
        <p:spPr>
          <a:xfrm>
            <a:off x="913795" y="763701"/>
            <a:ext cx="5707899" cy="1675559"/>
          </a:xfrm>
        </p:spPr>
        <p:txBody>
          <a:bodyPr rtlCol="0" anchor="b">
            <a:noAutofit/>
          </a:bodyPr>
          <a:lstStyle>
            <a:lvl1pPr algn="ctr">
              <a:defRPr sz="3200" b="0"/>
            </a:lvl1pPr>
          </a:lstStyle>
          <a:p>
            <a:pPr rtl="0"/>
            <a:r>
              <a:rPr lang="en-US"/>
              <a:t>Click to edit Master title style</a:t>
            </a:r>
            <a:endParaRPr lang="en-US" dirty="0"/>
          </a:p>
        </p:txBody>
      </p:sp>
      <p:sp>
        <p:nvSpPr>
          <p:cNvPr id="3" name="Čuvar mesta za sliku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4" name="Čuvar mesta za tekst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37EFDBAE-BBDE-4F1D-88BA-48C338432BA1}"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algn="l"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Čuvar mesta za naslov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sr-latn-rs" dirty="0"/>
              <a:t>Kliknite da biste uredili stil za naslov mastera</a:t>
            </a:r>
            <a:endParaRPr lang="en-US" dirty="0"/>
          </a:p>
        </p:txBody>
      </p:sp>
      <p:sp>
        <p:nvSpPr>
          <p:cNvPr id="3" name="Čuvar mesta za tekst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sr-latn-rs"/>
              <a:t>Kliknite da biste uredili stilove za tekst mastera</a:t>
            </a:r>
          </a:p>
          <a:p>
            <a:pPr lvl="1" rtl="0"/>
            <a:r>
              <a:rPr lang="sr-latn-rs"/>
              <a:t>Drugi nivo</a:t>
            </a:r>
          </a:p>
          <a:p>
            <a:pPr lvl="2" rtl="0"/>
            <a:r>
              <a:rPr lang="sr-latn-rs"/>
              <a:t>Treći nivo</a:t>
            </a:r>
          </a:p>
          <a:p>
            <a:pPr lvl="3" rtl="0"/>
            <a:r>
              <a:rPr lang="sr-latn-rs"/>
              <a:t>Četvrti nivo</a:t>
            </a:r>
          </a:p>
          <a:p>
            <a:pPr lvl="4" rtl="0"/>
            <a:r>
              <a:rPr lang="sr-latn-rs"/>
              <a:t>Peti nivo</a:t>
            </a:r>
            <a:endParaRPr lang="en-US" dirty="0"/>
          </a:p>
        </p:txBody>
      </p:sp>
      <p:sp>
        <p:nvSpPr>
          <p:cNvPr id="4" name="Čuvar mesta za datum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FC0FD0BE-6F95-4506-8CF8-6C9C9A65FE91}" type="datetime1">
              <a:rPr lang="sr-Latn-RS" smtClean="0"/>
              <a:t>5.3.2024.</a:t>
            </a:fld>
            <a:endParaRPr lang="en-US" dirty="0"/>
          </a:p>
        </p:txBody>
      </p:sp>
      <p:sp>
        <p:nvSpPr>
          <p:cNvPr id="5" name="Čuvar mesta za podnožje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pPr rtl="0"/>
            <a:endParaRPr lang="en-US" dirty="0"/>
          </a:p>
        </p:txBody>
      </p:sp>
      <p:sp>
        <p:nvSpPr>
          <p:cNvPr id="6" name="Čuvar mesta za broj slajda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p:txStyles>
    <p:titleStyle>
      <a:lvl1pPr algn="ctr" defTabSz="457200" rtl="0" eaLnBrk="1" latinLnBrk="0" hangingPunct="1">
        <a:lnSpc>
          <a:spcPct val="90000"/>
        </a:lnSpc>
        <a:spcBef>
          <a:spcPct val="0"/>
        </a:spcBef>
        <a:buNone/>
        <a:defRPr sz="4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ustomXml" Target="../ink/ink3.xml"/><Relationship Id="rId3" Type="http://schemas.openxmlformats.org/officeDocument/2006/relationships/image" Target="../media/image10.png"/><Relationship Id="rId7" Type="http://schemas.openxmlformats.org/officeDocument/2006/relationships/customXml" Target="../ink/ink1.xml"/><Relationship Id="rId12" Type="http://schemas.openxmlformats.org/officeDocument/2006/relationships/image" Target="../media/image17.png"/><Relationship Id="rId2" Type="http://schemas.openxmlformats.org/officeDocument/2006/relationships/image" Target="../media/image1.jpe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image" Target="../media/image12.png"/><Relationship Id="rId15" Type="http://schemas.openxmlformats.org/officeDocument/2006/relationships/customXml" Target="../ink/ink4.xml"/><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customXml" Target="../ink/ink2.xml"/><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0D1F047C-C727-42A7-85C5-68C5AA1B1A93}"/>
              </a:ext>
            </a:extLst>
          </p:cNvPr>
          <p:cNvSpPr>
            <a:spLocks noGrp="1"/>
          </p:cNvSpPr>
          <p:nvPr>
            <p:ph type="title"/>
          </p:nvPr>
        </p:nvSpPr>
        <p:spPr>
          <a:xfrm>
            <a:off x="913806" y="4565255"/>
            <a:ext cx="10355326" cy="543472"/>
          </a:xfrm>
        </p:spPr>
        <p:txBody>
          <a:bodyPr rtlCol="0" anchor="b">
            <a:normAutofit/>
          </a:bodyPr>
          <a:lstStyle/>
          <a:p>
            <a:pPr rtl="0"/>
            <a:r>
              <a:rPr lang="en-US"/>
              <a:t>TVM Quantization Experiments</a:t>
            </a:r>
            <a:endParaRPr lang="sr-latn-rs"/>
          </a:p>
        </p:txBody>
      </p:sp>
      <p:pic>
        <p:nvPicPr>
          <p:cNvPr id="5" name="Slika 4" descr="A colorful wireframe of a brain&#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2">
            <a:extLst>
              <a:ext uri="{28A0092B-C50C-407E-A947-70E740481C1C}">
                <a14:useLocalDpi xmlns:a14="http://schemas.microsoft.com/office/drawing/2010/main" val="0"/>
              </a:ext>
            </a:extLst>
          </a:blip>
          <a:srcRect l="10063" r="14860" b="2"/>
          <a:stretch/>
        </p:blipFill>
        <p:spPr>
          <a:xfrm>
            <a:off x="3728610" y="695009"/>
            <a:ext cx="4726824" cy="3525671"/>
          </a:xfrm>
          <a:prstGeom prst="rect">
            <a:avLst/>
          </a:prstGeom>
          <a:noFill/>
          <a:effectLst>
            <a:outerShdw blurRad="38100" dist="25400" dir="4440000">
              <a:srgbClr val="000000">
                <a:alpha val="36000"/>
              </a:srgbClr>
            </a:outerShdw>
          </a:effectLst>
        </p:spPr>
      </p:pic>
      <p:sp>
        <p:nvSpPr>
          <p:cNvPr id="3" name="Podnaslov 2">
            <a:extLst>
              <a:ext uri="{FF2B5EF4-FFF2-40B4-BE49-F238E27FC236}">
                <a16:creationId xmlns:a16="http://schemas.microsoft.com/office/drawing/2014/main" id="{DB93FB3F-A8D4-46D3-A1C6-C79C64563729}"/>
              </a:ext>
            </a:extLst>
          </p:cNvPr>
          <p:cNvSpPr>
            <a:spLocks noGrp="1"/>
          </p:cNvSpPr>
          <p:nvPr>
            <p:ph type="body" sz="half" idx="2"/>
          </p:nvPr>
        </p:nvSpPr>
        <p:spPr>
          <a:xfrm>
            <a:off x="913795" y="5247728"/>
            <a:ext cx="10353762" cy="543472"/>
          </a:xfrm>
        </p:spPr>
        <p:txBody>
          <a:bodyPr rtlCol="0" anchor="t">
            <a:normAutofit/>
          </a:bodyPr>
          <a:lstStyle/>
          <a:p>
            <a:pPr rtl="0"/>
            <a:r>
              <a:rPr lang="en-US"/>
              <a:t>With ResNet50 Machine Learning Model</a:t>
            </a:r>
            <a:endParaRPr lang="sr-latn-rs"/>
          </a:p>
        </p:txBody>
      </p:sp>
      <p:sp>
        <p:nvSpPr>
          <p:cNvPr id="10" name="Date Placeholder 4">
            <a:extLst>
              <a:ext uri="{FF2B5EF4-FFF2-40B4-BE49-F238E27FC236}">
                <a16:creationId xmlns:a16="http://schemas.microsoft.com/office/drawing/2014/main" id="{758368A5-6EBE-98AE-0B9F-8DC35BF20E16}"/>
              </a:ext>
            </a:extLst>
          </p:cNvPr>
          <p:cNvSpPr>
            <a:spLocks noGrp="1"/>
          </p:cNvSpPr>
          <p:nvPr>
            <p:ph type="dt" sz="half" idx="10"/>
          </p:nvPr>
        </p:nvSpPr>
        <p:spPr>
          <a:xfrm>
            <a:off x="7678736" y="6000749"/>
            <a:ext cx="2743200" cy="365125"/>
          </a:xfrm>
        </p:spPr>
        <p:txBody>
          <a:bodyPr anchor="ctr">
            <a:normAutofit/>
          </a:bodyPr>
          <a:lstStyle/>
          <a:p>
            <a:pPr rtl="0">
              <a:spcAft>
                <a:spcPts val="600"/>
              </a:spcAft>
            </a:pPr>
            <a:r>
              <a:rPr lang="en-US" sz="1200"/>
              <a:t>Pavle Sarenac, March 2024</a:t>
            </a:r>
          </a:p>
        </p:txBody>
      </p:sp>
    </p:spTree>
    <p:extLst>
      <p:ext uri="{BB962C8B-B14F-4D97-AF65-F5344CB8AC3E}">
        <p14:creationId xmlns:p14="http://schemas.microsoft.com/office/powerpoint/2010/main" val="633738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8BFE910-F0BF-BB3F-666A-8DC4C955F69C}"/>
              </a:ext>
            </a:extLst>
          </p:cNvPr>
          <p:cNvSpPr>
            <a:spLocks noGrp="1"/>
          </p:cNvSpPr>
          <p:nvPr>
            <p:ph idx="1"/>
          </p:nvPr>
        </p:nvSpPr>
        <p:spPr>
          <a:xfrm>
            <a:off x="913795" y="373627"/>
            <a:ext cx="10353762" cy="6164826"/>
          </a:xfrm>
        </p:spPr>
        <p:txBody>
          <a:bodyPr/>
          <a:lstStyle/>
          <a:p>
            <a:r>
              <a:rPr lang="en-US"/>
              <a:t>Question 1: </a:t>
            </a:r>
            <a:r>
              <a:rPr lang="en-GB" i="1"/>
              <a:t>Get an instance of a ResNet50 model implemented in PyTorch. It's available in the torchvision package.</a:t>
            </a:r>
          </a:p>
          <a:p>
            <a:r>
              <a:rPr lang="en-GB"/>
              <a:t>Answer 1:</a:t>
            </a:r>
          </a:p>
          <a:p>
            <a:endParaRPr lang="sr-Latn-RS" i="1"/>
          </a:p>
        </p:txBody>
      </p:sp>
      <p:pic>
        <p:nvPicPr>
          <p:cNvPr id="12" name="Picture 11">
            <a:extLst>
              <a:ext uri="{FF2B5EF4-FFF2-40B4-BE49-F238E27FC236}">
                <a16:creationId xmlns:a16="http://schemas.microsoft.com/office/drawing/2014/main" id="{F81673CE-9458-0727-5BB1-4B679C1353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52434" y="1862160"/>
            <a:ext cx="9476483" cy="3187759"/>
          </a:xfrm>
          <a:prstGeom prst="rect">
            <a:avLst/>
          </a:prstGeom>
        </p:spPr>
      </p:pic>
    </p:spTree>
    <p:extLst>
      <p:ext uri="{BB962C8B-B14F-4D97-AF65-F5344CB8AC3E}">
        <p14:creationId xmlns:p14="http://schemas.microsoft.com/office/powerpoint/2010/main" val="268908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A4C5569D-9B9E-30A7-DA31-9E1B2C5658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7FE3BA9-E647-2B37-05FB-E20D76A2BC40}"/>
              </a:ext>
            </a:extLst>
          </p:cNvPr>
          <p:cNvSpPr>
            <a:spLocks noGrp="1"/>
          </p:cNvSpPr>
          <p:nvPr>
            <p:ph idx="1"/>
          </p:nvPr>
        </p:nvSpPr>
        <p:spPr>
          <a:xfrm>
            <a:off x="913795" y="373627"/>
            <a:ext cx="10353762" cy="6371302"/>
          </a:xfrm>
        </p:spPr>
        <p:txBody>
          <a:bodyPr/>
          <a:lstStyle/>
          <a:p>
            <a:r>
              <a:rPr lang="en-US"/>
              <a:t>Question 2: </a:t>
            </a:r>
            <a:r>
              <a:rPr lang="en-GB" i="1"/>
              <a:t>It's a good idea to try TVM on an un-quantized DNN first. Give TVM the network and a sample input to the network, and compile the network into a function object that can be called from Python side to produce DNN outputs. The TVM how-to guides has complete tutorials on how to do this step. Pay attention to the compilation target: which hardware (CPU? GPU?) the model is being compiled for, and understand how to specify it. Compile for GPU, if you have one, or CPU otherwise.</a:t>
            </a:r>
          </a:p>
          <a:p>
            <a:r>
              <a:rPr lang="en-GB"/>
              <a:t>Answer 2:</a:t>
            </a:r>
            <a:r>
              <a:rPr lang="en-GB" i="1"/>
              <a:t> tvm_runtime_module.run() can be called from Python side to produce DNN outputs. Hardware device (CPU) is specified when creating tvm_runtime_module based on tvm_compiled_module.</a:t>
            </a:r>
          </a:p>
          <a:p>
            <a:endParaRPr lang="en-GB" i="1"/>
          </a:p>
          <a:p>
            <a:endParaRPr lang="en-GB" i="1"/>
          </a:p>
          <a:p>
            <a:endParaRPr lang="sr-Latn-RS" i="1"/>
          </a:p>
        </p:txBody>
      </p:sp>
      <p:pic>
        <p:nvPicPr>
          <p:cNvPr id="3" name="Picture 2" descr="A screen shot of a computer&#10;&#10;Description automatically generated">
            <a:extLst>
              <a:ext uri="{FF2B5EF4-FFF2-40B4-BE49-F238E27FC236}">
                <a16:creationId xmlns:a16="http://schemas.microsoft.com/office/drawing/2014/main" id="{278FA8E8-B122-4D33-2B75-B421B3978E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295" y="4124634"/>
            <a:ext cx="9289873" cy="2451601"/>
          </a:xfrm>
          <a:prstGeom prst="rect">
            <a:avLst/>
          </a:prstGeom>
        </p:spPr>
      </p:pic>
    </p:spTree>
    <p:extLst>
      <p:ext uri="{BB962C8B-B14F-4D97-AF65-F5344CB8AC3E}">
        <p14:creationId xmlns:p14="http://schemas.microsoft.com/office/powerpoint/2010/main" val="1046642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3C12C201-33E9-8461-5005-EDF3DA8A646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FAE09B6-C20A-C96E-7C96-4F2966A4F6E1}"/>
              </a:ext>
            </a:extLst>
          </p:cNvPr>
          <p:cNvSpPr>
            <a:spLocks noGrp="1"/>
          </p:cNvSpPr>
          <p:nvPr>
            <p:ph idx="1"/>
          </p:nvPr>
        </p:nvSpPr>
        <p:spPr>
          <a:xfrm>
            <a:off x="913795" y="373627"/>
            <a:ext cx="10353762" cy="6371302"/>
          </a:xfrm>
        </p:spPr>
        <p:txBody>
          <a:bodyPr/>
          <a:lstStyle/>
          <a:p>
            <a:r>
              <a:rPr lang="en-US"/>
              <a:t>Question 3: </a:t>
            </a:r>
            <a:r>
              <a:rPr lang="en-GB" i="1"/>
              <a:t>Now, quantize the model down to int8 precision. TVM itself has utilities to quantize a DNN before compilation; you can find how-tos in the guides and forum. Again, you should get a function object that can be called from Python side. Hint: there is a namespace tvm.relay.quantize and everything you need is somewhere in there.</a:t>
            </a:r>
          </a:p>
          <a:p>
            <a:r>
              <a:rPr lang="en-GB"/>
              <a:t>Answer 3: </a:t>
            </a:r>
            <a:r>
              <a:rPr lang="en-GB" i="1"/>
              <a:t>quantized_relay_ir is later used for the TVM compilation of the model.</a:t>
            </a:r>
          </a:p>
          <a:p>
            <a:endParaRPr lang="en-GB" i="1"/>
          </a:p>
          <a:p>
            <a:endParaRPr lang="en-GB" i="1"/>
          </a:p>
          <a:p>
            <a:endParaRPr lang="sr-Latn-RS" i="1"/>
          </a:p>
        </p:txBody>
      </p:sp>
      <p:pic>
        <p:nvPicPr>
          <p:cNvPr id="4" name="Picture 3" descr="A screen shot of a computer program&#10;&#10;Description automatically generated">
            <a:extLst>
              <a:ext uri="{FF2B5EF4-FFF2-40B4-BE49-F238E27FC236}">
                <a16:creationId xmlns:a16="http://schemas.microsoft.com/office/drawing/2014/main" id="{B0F2187B-ED97-5A17-0B91-50230D730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852" y="2641612"/>
            <a:ext cx="9645445" cy="3655032"/>
          </a:xfrm>
          <a:prstGeom prst="rect">
            <a:avLst/>
          </a:prstGeom>
        </p:spPr>
      </p:pic>
    </p:spTree>
    <p:extLst>
      <p:ext uri="{BB962C8B-B14F-4D97-AF65-F5344CB8AC3E}">
        <p14:creationId xmlns:p14="http://schemas.microsoft.com/office/powerpoint/2010/main" val="3626653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F55990C8-234F-43B0-E21B-11B2D05CFD1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0965266-8A87-ADA9-33E8-DEE96ADC5298}"/>
              </a:ext>
            </a:extLst>
          </p:cNvPr>
          <p:cNvSpPr>
            <a:spLocks noGrp="1"/>
          </p:cNvSpPr>
          <p:nvPr>
            <p:ph idx="1"/>
          </p:nvPr>
        </p:nvSpPr>
        <p:spPr>
          <a:xfrm>
            <a:off x="913795" y="373626"/>
            <a:ext cx="10353762" cy="6484373"/>
          </a:xfrm>
        </p:spPr>
        <p:txBody>
          <a:bodyPr/>
          <a:lstStyle/>
          <a:p>
            <a:r>
              <a:rPr lang="en-US"/>
              <a:t>Question 4: </a:t>
            </a:r>
            <a:r>
              <a:rPr lang="en-GB" i="1"/>
              <a:t>Just for your own check - how can you see the TVM code in the compiled module? Did the quantization actually happen, for example, did the data types in the code change?</a:t>
            </a:r>
          </a:p>
          <a:p>
            <a:r>
              <a:rPr lang="en-GB"/>
              <a:t>Answer 4: </a:t>
            </a:r>
            <a:r>
              <a:rPr lang="en-GB" i="1"/>
              <a:t>By comparing LLVM IR codes generated by compiling unquantized and quantized models, it is obvious that the number of float32 data types has drastically decreased while the number of int8 data types has increased after quantization, so that proves that the model was quantized successfully.</a:t>
            </a:r>
          </a:p>
          <a:p>
            <a:endParaRPr lang="en-GB" i="1"/>
          </a:p>
          <a:p>
            <a:endParaRPr lang="en-GB" i="1"/>
          </a:p>
          <a:p>
            <a:endParaRPr lang="sr-Latn-RS" i="1"/>
          </a:p>
        </p:txBody>
      </p:sp>
      <p:pic>
        <p:nvPicPr>
          <p:cNvPr id="3" name="Picture 2" descr="A black screen with white text&#10;&#10;Description automatically generated">
            <a:extLst>
              <a:ext uri="{FF2B5EF4-FFF2-40B4-BE49-F238E27FC236}">
                <a16:creationId xmlns:a16="http://schemas.microsoft.com/office/drawing/2014/main" id="{81DB897E-6FBA-C35E-9151-02E99A936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195" y="2891248"/>
            <a:ext cx="7553572" cy="1137436"/>
          </a:xfrm>
          <a:prstGeom prst="rect">
            <a:avLst/>
          </a:prstGeom>
        </p:spPr>
      </p:pic>
      <p:pic>
        <p:nvPicPr>
          <p:cNvPr id="7" name="Picture 6" descr="A computer screen shot of a black screen&#10;&#10;Description automatically generated">
            <a:extLst>
              <a:ext uri="{FF2B5EF4-FFF2-40B4-BE49-F238E27FC236}">
                <a16:creationId xmlns:a16="http://schemas.microsoft.com/office/drawing/2014/main" id="{29D51F56-FBBC-BB3D-544F-B8F13AED6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7195" y="4056253"/>
            <a:ext cx="7553572" cy="114276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37EDC1E9-DC66-70D8-D153-170EABA7E6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4740" y="5216554"/>
            <a:ext cx="4464874" cy="79164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482912C9-304A-42A4-C6A1-0593CF258A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7195" y="6035767"/>
            <a:ext cx="4464874" cy="785992"/>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34F03AE1-5C08-AA64-4F22-52239CDD0DEE}"/>
                  </a:ext>
                </a:extLst>
              </p14:cNvPr>
              <p14:cNvContentPartPr/>
              <p14:nvPr/>
            </p14:nvContentPartPr>
            <p14:xfrm>
              <a:off x="4000826" y="5778712"/>
              <a:ext cx="282359" cy="229486"/>
            </p14:xfrm>
          </p:contentPart>
        </mc:Choice>
        <mc:Fallback xmlns="">
          <p:pic>
            <p:nvPicPr>
              <p:cNvPr id="15" name="Ink 14">
                <a:extLst>
                  <a:ext uri="{FF2B5EF4-FFF2-40B4-BE49-F238E27FC236}">
                    <a16:creationId xmlns:a16="http://schemas.microsoft.com/office/drawing/2014/main" id="{34F03AE1-5C08-AA64-4F22-52239CDD0DEE}"/>
                  </a:ext>
                </a:extLst>
              </p:cNvPr>
              <p:cNvPicPr/>
              <p:nvPr/>
            </p:nvPicPr>
            <p:blipFill>
              <a:blip r:embed="rId8"/>
              <a:stretch>
                <a:fillRect/>
              </a:stretch>
            </p:blipFill>
            <p:spPr>
              <a:xfrm>
                <a:off x="3991822" y="5769705"/>
                <a:ext cx="300006" cy="24713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E528F35C-0873-8125-6322-B71590560B2D}"/>
                  </a:ext>
                </a:extLst>
              </p14:cNvPr>
              <p14:cNvContentPartPr/>
              <p14:nvPr/>
            </p14:nvContentPartPr>
            <p14:xfrm>
              <a:off x="4142005" y="6597479"/>
              <a:ext cx="208440" cy="185760"/>
            </p14:xfrm>
          </p:contentPart>
        </mc:Choice>
        <mc:Fallback xmlns="">
          <p:pic>
            <p:nvPicPr>
              <p:cNvPr id="16" name="Ink 15">
                <a:extLst>
                  <a:ext uri="{FF2B5EF4-FFF2-40B4-BE49-F238E27FC236}">
                    <a16:creationId xmlns:a16="http://schemas.microsoft.com/office/drawing/2014/main" id="{E528F35C-0873-8125-6322-B71590560B2D}"/>
                  </a:ext>
                </a:extLst>
              </p:cNvPr>
              <p:cNvPicPr/>
              <p:nvPr/>
            </p:nvPicPr>
            <p:blipFill>
              <a:blip r:embed="rId10"/>
              <a:stretch>
                <a:fillRect/>
              </a:stretch>
            </p:blipFill>
            <p:spPr>
              <a:xfrm>
                <a:off x="4132989" y="6588479"/>
                <a:ext cx="226111" cy="203400"/>
              </a:xfrm>
              <a:prstGeom prst="rect">
                <a:avLst/>
              </a:prstGeom>
            </p:spPr>
          </p:pic>
        </mc:Fallback>
      </mc:AlternateContent>
      <p:pic>
        <p:nvPicPr>
          <p:cNvPr id="4" name="Picture 3" descr="A screenshot of a computer&#10;&#10;Description automatically generated">
            <a:extLst>
              <a:ext uri="{FF2B5EF4-FFF2-40B4-BE49-F238E27FC236}">
                <a16:creationId xmlns:a16="http://schemas.microsoft.com/office/drawing/2014/main" id="{6D706E3B-09FD-A7F8-0AA3-5B16A9E89BC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99027" y="5209949"/>
            <a:ext cx="4464875" cy="79824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D0C3545-6EA9-2D4B-522E-D4BEAA924B9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99027" y="6035766"/>
            <a:ext cx="4464874" cy="794965"/>
          </a:xfrm>
          <a:prstGeom prst="rect">
            <a:avLst/>
          </a:prstGeom>
        </p:spPr>
      </p:pic>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7FC577B8-C661-319C-0793-8B65A1D308E7}"/>
                  </a:ext>
                </a:extLst>
              </p14:cNvPr>
              <p14:cNvContentPartPr/>
              <p14:nvPr/>
            </p14:nvContentPartPr>
            <p14:xfrm>
              <a:off x="8530047" y="5795525"/>
              <a:ext cx="270000" cy="177840"/>
            </p14:xfrm>
          </p:contentPart>
        </mc:Choice>
        <mc:Fallback>
          <p:pic>
            <p:nvPicPr>
              <p:cNvPr id="14" name="Ink 13">
                <a:extLst>
                  <a:ext uri="{FF2B5EF4-FFF2-40B4-BE49-F238E27FC236}">
                    <a16:creationId xmlns:a16="http://schemas.microsoft.com/office/drawing/2014/main" id="{7FC577B8-C661-319C-0793-8B65A1D308E7}"/>
                  </a:ext>
                </a:extLst>
              </p:cNvPr>
              <p:cNvPicPr/>
              <p:nvPr/>
            </p:nvPicPr>
            <p:blipFill>
              <a:blip r:embed="rId14"/>
              <a:stretch>
                <a:fillRect/>
              </a:stretch>
            </p:blipFill>
            <p:spPr>
              <a:xfrm>
                <a:off x="8521047" y="5786525"/>
                <a:ext cx="28764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1" name="Ink 20">
                <a:extLst>
                  <a:ext uri="{FF2B5EF4-FFF2-40B4-BE49-F238E27FC236}">
                    <a16:creationId xmlns:a16="http://schemas.microsoft.com/office/drawing/2014/main" id="{004120E3-C43A-0583-A439-9A5821EB5B7D}"/>
                  </a:ext>
                </a:extLst>
              </p14:cNvPr>
              <p14:cNvContentPartPr/>
              <p14:nvPr/>
            </p14:nvContentPartPr>
            <p14:xfrm>
              <a:off x="8580766" y="6638806"/>
              <a:ext cx="270001" cy="177841"/>
            </p14:xfrm>
          </p:contentPart>
        </mc:Choice>
        <mc:Fallback>
          <p:pic>
            <p:nvPicPr>
              <p:cNvPr id="21" name="Ink 20">
                <a:extLst>
                  <a:ext uri="{FF2B5EF4-FFF2-40B4-BE49-F238E27FC236}">
                    <a16:creationId xmlns:a16="http://schemas.microsoft.com/office/drawing/2014/main" id="{004120E3-C43A-0583-A439-9A5821EB5B7D}"/>
                  </a:ext>
                </a:extLst>
              </p:cNvPr>
              <p:cNvPicPr/>
              <p:nvPr/>
            </p:nvPicPr>
            <p:blipFill>
              <a:blip r:embed="rId16"/>
              <a:stretch>
                <a:fillRect/>
              </a:stretch>
            </p:blipFill>
            <p:spPr>
              <a:xfrm>
                <a:off x="8571766" y="6629806"/>
                <a:ext cx="287641" cy="195481"/>
              </a:xfrm>
              <a:prstGeom prst="rect">
                <a:avLst/>
              </a:prstGeom>
            </p:spPr>
          </p:pic>
        </mc:Fallback>
      </mc:AlternateContent>
    </p:spTree>
    <p:extLst>
      <p:ext uri="{BB962C8B-B14F-4D97-AF65-F5344CB8AC3E}">
        <p14:creationId xmlns:p14="http://schemas.microsoft.com/office/powerpoint/2010/main" val="850424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E5A4EBFA-0277-90A2-BCA9-30C803CC46E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C7FF27D-DD2C-26A9-E053-C4AD52D4EFD3}"/>
              </a:ext>
            </a:extLst>
          </p:cNvPr>
          <p:cNvSpPr>
            <a:spLocks noGrp="1"/>
          </p:cNvSpPr>
          <p:nvPr>
            <p:ph idx="1"/>
          </p:nvPr>
        </p:nvSpPr>
        <p:spPr>
          <a:xfrm>
            <a:off x="913795" y="373627"/>
            <a:ext cx="10353762" cy="6371302"/>
          </a:xfrm>
        </p:spPr>
        <p:txBody>
          <a:bodyPr/>
          <a:lstStyle/>
          <a:p>
            <a:r>
              <a:rPr lang="en-US"/>
              <a:t>Question 5.1: </a:t>
            </a:r>
            <a:r>
              <a:rPr lang="en-GB" i="1"/>
              <a:t>Use TVM's utility functions to benchmark the inference time of the quantized model vs. the un-quantized model.</a:t>
            </a:r>
          </a:p>
          <a:p>
            <a:r>
              <a:rPr lang="en-GB"/>
              <a:t>Answer 5.1: The </a:t>
            </a:r>
            <a:r>
              <a:rPr lang="en-GB" i="1"/>
              <a:t>unquantized model obviously outperforms quantized models.</a:t>
            </a:r>
            <a:endParaRPr lang="en-GB"/>
          </a:p>
          <a:p>
            <a:endParaRPr lang="en-GB" i="1"/>
          </a:p>
          <a:p>
            <a:endParaRPr lang="en-GB" i="1"/>
          </a:p>
          <a:p>
            <a:endParaRPr lang="sr-Latn-RS" i="1"/>
          </a:p>
        </p:txBody>
      </p:sp>
      <p:pic>
        <p:nvPicPr>
          <p:cNvPr id="4" name="Picture 3" descr="A graph of different colored lines&#10;&#10;Description automatically generated">
            <a:extLst>
              <a:ext uri="{FF2B5EF4-FFF2-40B4-BE49-F238E27FC236}">
                <a16:creationId xmlns:a16="http://schemas.microsoft.com/office/drawing/2014/main" id="{0EE43C4F-9CBE-CC40-A9B2-8C04B44C77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7523" y="1778420"/>
            <a:ext cx="9193161" cy="4757815"/>
          </a:xfrm>
          <a:prstGeom prst="rect">
            <a:avLst/>
          </a:prstGeom>
        </p:spPr>
      </p:pic>
    </p:spTree>
    <p:extLst>
      <p:ext uri="{BB962C8B-B14F-4D97-AF65-F5344CB8AC3E}">
        <p14:creationId xmlns:p14="http://schemas.microsoft.com/office/powerpoint/2010/main" val="678937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F0280148-586C-FA2C-F7C4-EE2362BE7AFF}"/>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0FC8BC4-6056-FA18-2753-284D1B98455B}"/>
              </a:ext>
            </a:extLst>
          </p:cNvPr>
          <p:cNvSpPr>
            <a:spLocks noGrp="1"/>
          </p:cNvSpPr>
          <p:nvPr>
            <p:ph idx="1"/>
          </p:nvPr>
        </p:nvSpPr>
        <p:spPr>
          <a:xfrm>
            <a:off x="913795" y="373627"/>
            <a:ext cx="10353762" cy="6551048"/>
          </a:xfrm>
        </p:spPr>
        <p:txBody>
          <a:bodyPr>
            <a:normAutofit/>
          </a:bodyPr>
          <a:lstStyle/>
          <a:p>
            <a:r>
              <a:rPr lang="en-US"/>
              <a:t>Question 5.2: </a:t>
            </a:r>
            <a:r>
              <a:rPr lang="en-GB" i="1"/>
              <a:t>In this task we will not try to maximize the performance of the quantized DNN, but if there is no speedup, you should try to understand it and formulate a guess. Hint: TVM may print the following when you compile the DNN: “One or more operators have not been tuned. Please tune your model for better performance. Use DEBUG logging level to see more details”. What does it mean?</a:t>
            </a:r>
          </a:p>
          <a:p>
            <a:r>
              <a:rPr lang="en-GB"/>
              <a:t>Answer 5.2: </a:t>
            </a:r>
            <a:r>
              <a:rPr lang="en-GB" i="1"/>
              <a:t>The message printed by TVM indicates that there are operators in the ResNet50 neural network that are not optimized for the target hardware. This is expected, since I didn’t explicitly tune the model anywhere in my code. This could be solved by incorporating AutoTVM, a tuning module within TVM that automatically optimizes the operators in the model so that they are more efficient for the target hardware. This would definitely improve the performances of both the unquantized and quantized models. However, I assume that the absence of autotuning has a more pronounced impact on quantized models due to the additional complexities introduced by quantization. I believe that could be the reason why the unquantized model outperforms quantized models by a large margin in these experiments.</a:t>
            </a:r>
            <a:endParaRPr lang="en-US" i="1"/>
          </a:p>
        </p:txBody>
      </p:sp>
    </p:spTree>
    <p:extLst>
      <p:ext uri="{BB962C8B-B14F-4D97-AF65-F5344CB8AC3E}">
        <p14:creationId xmlns:p14="http://schemas.microsoft.com/office/powerpoint/2010/main" val="1541786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567F033D-F42E-B2A8-78A5-60C57C8FED7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3917D82-A097-9630-BB12-ADDD47241FE8}"/>
              </a:ext>
            </a:extLst>
          </p:cNvPr>
          <p:cNvSpPr>
            <a:spLocks noGrp="1"/>
          </p:cNvSpPr>
          <p:nvPr>
            <p:ph idx="1"/>
          </p:nvPr>
        </p:nvSpPr>
        <p:spPr>
          <a:xfrm>
            <a:off x="913795" y="373626"/>
            <a:ext cx="10353762" cy="6484373"/>
          </a:xfrm>
        </p:spPr>
        <p:txBody>
          <a:bodyPr/>
          <a:lstStyle/>
          <a:p>
            <a:r>
              <a:rPr lang="en-US"/>
              <a:t>Question 6.1: </a:t>
            </a:r>
            <a:r>
              <a:rPr lang="en-GB" i="1"/>
              <a:t>In your quantization setup, how did TVM know that you wanted to quantize to int8? Look into that, and vary the number of bits of quantization (the n in int-$n$). Searching in forum and peeking the source code of the quantizer class will both help.</a:t>
            </a:r>
          </a:p>
          <a:p>
            <a:r>
              <a:rPr lang="en-GB"/>
              <a:t>Answer 6.1: </a:t>
            </a:r>
            <a:r>
              <a:rPr lang="en-GB" i="1"/>
              <a:t>TVM knew that I wanted to quantize to int8 because I had explicitly set that using tvm.relay.quantize.qconfig as I have shown previously in my answer to question number 3. However, even if I hadn’t explicitly set that, TVM would have done the quantization to int8 because that is the default quantization configuration as can be seen in the QConfig class that I have found in the tvm/python/tvm/relay/quantize/quantize.py file.</a:t>
            </a:r>
          </a:p>
          <a:p>
            <a:endParaRPr lang="en-GB" i="1"/>
          </a:p>
          <a:p>
            <a:endParaRPr lang="en-GB"/>
          </a:p>
          <a:p>
            <a:endParaRPr lang="sr-Latn-RS" i="1"/>
          </a:p>
        </p:txBody>
      </p:sp>
      <p:pic>
        <p:nvPicPr>
          <p:cNvPr id="6" name="Picture 5" descr="A computer screen shot of a program&#10;&#10;Description automatically generated">
            <a:extLst>
              <a:ext uri="{FF2B5EF4-FFF2-40B4-BE49-F238E27FC236}">
                <a16:creationId xmlns:a16="http://schemas.microsoft.com/office/drawing/2014/main" id="{E77DE64E-0A97-4B32-0760-253E82D32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090" y="3813793"/>
            <a:ext cx="4015305" cy="2979264"/>
          </a:xfrm>
          <a:prstGeom prst="rect">
            <a:avLst/>
          </a:prstGeom>
        </p:spPr>
      </p:pic>
    </p:spTree>
    <p:extLst>
      <p:ext uri="{BB962C8B-B14F-4D97-AF65-F5344CB8AC3E}">
        <p14:creationId xmlns:p14="http://schemas.microsoft.com/office/powerpoint/2010/main" val="402649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BAF63C64-66B1-CD03-AC64-DAE2B83A4F6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1A38BB0-C94A-9D5A-9126-414E434B2A37}"/>
              </a:ext>
            </a:extLst>
          </p:cNvPr>
          <p:cNvSpPr>
            <a:spLocks noGrp="1"/>
          </p:cNvSpPr>
          <p:nvPr>
            <p:ph idx="1"/>
          </p:nvPr>
        </p:nvSpPr>
        <p:spPr>
          <a:xfrm>
            <a:off x="913795" y="373626"/>
            <a:ext cx="10353762" cy="6484373"/>
          </a:xfrm>
        </p:spPr>
        <p:txBody>
          <a:bodyPr/>
          <a:lstStyle/>
          <a:p>
            <a:r>
              <a:rPr lang="en-US"/>
              <a:t>Question 6.2: </a:t>
            </a:r>
            <a:r>
              <a:rPr lang="en-GB" i="1"/>
              <a:t>Try out int8 -&gt; int4 -&gt; int2 -&gt; int1; note which precisions work. When it doesn't work, note exactly which part is failing.</a:t>
            </a:r>
          </a:p>
          <a:p>
            <a:r>
              <a:rPr lang="en-GB"/>
              <a:t>Answer 6.2: </a:t>
            </a:r>
            <a:r>
              <a:rPr lang="en-GB" i="1"/>
              <a:t>The program works fine with int8 quantization, but it crashes when I attempt int4, int2, or int1 quantization. TVM prints an error that says that those data types are unknown. I believe that is the case because TVM has no direct support for those data types. To prove that, I have found a C++ macro in the tvm/src/relay/transforms/pattern_utils.h file that obviously contains all the data types that TVM supports, and int4, int2, and int1 data types are not among them. Also, the unknown data type error is printed by this macro.</a:t>
            </a:r>
          </a:p>
          <a:p>
            <a:endParaRPr lang="sr-Latn-RS" i="1"/>
          </a:p>
        </p:txBody>
      </p:sp>
      <p:pic>
        <p:nvPicPr>
          <p:cNvPr id="3" name="Picture 2" descr="A screen shot of a computer program&#10;&#10;Description automatically generated">
            <a:extLst>
              <a:ext uri="{FF2B5EF4-FFF2-40B4-BE49-F238E27FC236}">
                <a16:creationId xmlns:a16="http://schemas.microsoft.com/office/drawing/2014/main" id="{A5BAA907-1013-DD49-7A8C-4542275AC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943" y="3684412"/>
            <a:ext cx="3282878" cy="3084709"/>
          </a:xfrm>
          <a:prstGeom prst="rect">
            <a:avLst/>
          </a:prstGeom>
        </p:spPr>
      </p:pic>
      <p:pic>
        <p:nvPicPr>
          <p:cNvPr id="4" name="Picture 3" descr="A screen shot of a computer program&#10;&#10;Description automatically generated">
            <a:extLst>
              <a:ext uri="{FF2B5EF4-FFF2-40B4-BE49-F238E27FC236}">
                <a16:creationId xmlns:a16="http://schemas.microsoft.com/office/drawing/2014/main" id="{DEE1DF0B-0B7C-B3E1-BAEF-27A2A71B53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130" y="4316937"/>
            <a:ext cx="3560147" cy="2452184"/>
          </a:xfrm>
          <a:prstGeom prst="rect">
            <a:avLst/>
          </a:prstGeom>
        </p:spPr>
      </p:pic>
    </p:spTree>
    <p:extLst>
      <p:ext uri="{BB962C8B-B14F-4D97-AF65-F5344CB8AC3E}">
        <p14:creationId xmlns:p14="http://schemas.microsoft.com/office/powerpoint/2010/main" val="30478455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1799016_TF12214701" id="{E1BEDB9D-77C9-4F27-8A24-C56DC8C75FE8}" vid="{DCCE78F3-38AA-4C7B-B0DF-84C8AF8B7E87}"/>
    </a:ext>
  </a:extLst>
</a:theme>
</file>

<file path=ppt/theme/theme2.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{E3A67B53-D7DC-4489-A459-3D80FBAAA03A}tf12214701_win32</Template>
  <TotalTime>432</TotalTime>
  <Words>914</Words>
  <Application>Microsoft Office PowerPoint</Application>
  <PresentationFormat>Widescreen</PresentationFormat>
  <Paragraphs>24</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Calibri</vt:lpstr>
      <vt:lpstr>Goudy Old Style</vt:lpstr>
      <vt:lpstr>Wingdings 2</vt:lpstr>
      <vt:lpstr>SlateVTI</vt:lpstr>
      <vt:lpstr>TVM Quantization Experiments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TVM Quantization Experiments</dc:title>
  <dc:creator>Pavle Šarenac</dc:creator>
  <cp:lastModifiedBy>Pavle Šarenac</cp:lastModifiedBy>
  <cp:revision>129</cp:revision>
  <dcterms:created xsi:type="dcterms:W3CDTF">2024-03-05T09:15:53Z</dcterms:created>
  <dcterms:modified xsi:type="dcterms:W3CDTF">2024-03-05T21:42:07Z</dcterms:modified>
</cp:coreProperties>
</file>